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D19D-2FAB-4483-B8AF-1EBD696E9AA0}" type="datetimeFigureOut">
              <a:rPr lang="zh-TW" altLang="en-US" smtClean="0"/>
              <a:t>2022/3/25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9C7C-BD02-443D-9FA3-A1A19EFE49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178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D19D-2FAB-4483-B8AF-1EBD696E9AA0}" type="datetimeFigureOut">
              <a:rPr lang="zh-TW" altLang="en-US" smtClean="0"/>
              <a:t>2022/3/25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9C7C-BD02-443D-9FA3-A1A19EFE49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413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D19D-2FAB-4483-B8AF-1EBD696E9AA0}" type="datetimeFigureOut">
              <a:rPr lang="zh-TW" altLang="en-US" smtClean="0"/>
              <a:t>2022/3/25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9C7C-BD02-443D-9FA3-A1A19EFE49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164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D19D-2FAB-4483-B8AF-1EBD696E9AA0}" type="datetimeFigureOut">
              <a:rPr lang="zh-TW" altLang="en-US" smtClean="0"/>
              <a:t>2022/3/25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9C7C-BD02-443D-9FA3-A1A19EFE49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859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D19D-2FAB-4483-B8AF-1EBD696E9AA0}" type="datetimeFigureOut">
              <a:rPr lang="zh-TW" altLang="en-US" smtClean="0"/>
              <a:t>2022/3/25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9C7C-BD02-443D-9FA3-A1A19EFE49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041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D19D-2FAB-4483-B8AF-1EBD696E9AA0}" type="datetimeFigureOut">
              <a:rPr lang="zh-TW" altLang="en-US" smtClean="0"/>
              <a:t>2022/3/25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9C7C-BD02-443D-9FA3-A1A19EFE49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17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D19D-2FAB-4483-B8AF-1EBD696E9AA0}" type="datetimeFigureOut">
              <a:rPr lang="zh-TW" altLang="en-US" smtClean="0"/>
              <a:t>2022/3/25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9C7C-BD02-443D-9FA3-A1A19EFE49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307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D19D-2FAB-4483-B8AF-1EBD696E9AA0}" type="datetimeFigureOut">
              <a:rPr lang="zh-TW" altLang="en-US" smtClean="0"/>
              <a:t>2022/3/25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9C7C-BD02-443D-9FA3-A1A19EFE49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9060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D19D-2FAB-4483-B8AF-1EBD696E9AA0}" type="datetimeFigureOut">
              <a:rPr lang="zh-TW" altLang="en-US" smtClean="0"/>
              <a:t>2022/3/25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9C7C-BD02-443D-9FA3-A1A19EFE49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47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D19D-2FAB-4483-B8AF-1EBD696E9AA0}" type="datetimeFigureOut">
              <a:rPr lang="zh-TW" altLang="en-US" smtClean="0"/>
              <a:t>2022/3/25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9C7C-BD02-443D-9FA3-A1A19EFE49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863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D19D-2FAB-4483-B8AF-1EBD696E9AA0}" type="datetimeFigureOut">
              <a:rPr lang="zh-TW" altLang="en-US" smtClean="0"/>
              <a:t>2022/3/25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9C7C-BD02-443D-9FA3-A1A19EFE49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146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9D19D-2FAB-4483-B8AF-1EBD696E9AA0}" type="datetimeFigureOut">
              <a:rPr lang="zh-TW" altLang="en-US" smtClean="0"/>
              <a:t>2022/3/25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A9C7C-BD02-443D-9FA3-A1A19EFE49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056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D37E820-DBF9-45D2-AE65-3BA3FAD69099}"/>
              </a:ext>
            </a:extLst>
          </p:cNvPr>
          <p:cNvSpPr/>
          <p:nvPr/>
        </p:nvSpPr>
        <p:spPr>
          <a:xfrm>
            <a:off x="937705" y="1699308"/>
            <a:ext cx="7268590" cy="1431693"/>
          </a:xfrm>
          <a:prstGeom prst="rect">
            <a:avLst/>
          </a:prstGeom>
          <a:noFill/>
        </p:spPr>
        <p:txBody>
          <a:bodyPr wrap="square" lIns="68580" tIns="34290" rIns="68580" bIns="34290" numCol="1">
            <a:prstTxWarp prst="textWave4">
              <a:avLst>
                <a:gd name="adj1" fmla="val 9882"/>
                <a:gd name="adj2" fmla="val -556"/>
              </a:avLst>
            </a:prstTxWarp>
            <a:spAutoFit/>
          </a:bodyPr>
          <a:lstStyle/>
          <a:p>
            <a:pPr algn="ctr"/>
            <a:r>
              <a:rPr lang="zh-TW" altLang="en-US" sz="2100" b="1" dirty="0">
                <a:ln w="22225">
                  <a:solidFill>
                    <a:schemeClr val="accent5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運動喜愛調查表</a:t>
            </a:r>
          </a:p>
        </p:txBody>
      </p:sp>
      <p:pic>
        <p:nvPicPr>
          <p:cNvPr id="5" name="圖片 4" descr="一張含有 美工圖案 的圖片&#10;&#10;自動產生的描述">
            <a:extLst>
              <a:ext uri="{FF2B5EF4-FFF2-40B4-BE49-F238E27FC236}">
                <a16:creationId xmlns:a16="http://schemas.microsoft.com/office/drawing/2014/main" id="{5D3D8E93-C725-446A-8BA2-C715DE4881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80" y="4007841"/>
            <a:ext cx="1182923" cy="1628344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8AD2192C-5078-4E34-B1AE-8188DAEB97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359" y="4039039"/>
            <a:ext cx="1329709" cy="1666142"/>
          </a:xfrm>
          <a:prstGeom prst="rect">
            <a:avLst/>
          </a:prstGeom>
        </p:spPr>
      </p:pic>
      <p:pic>
        <p:nvPicPr>
          <p:cNvPr id="7" name="圖片 6" descr="一張含有 文字, 向量圖形 的圖片&#10;&#10;自動產生的描述">
            <a:extLst>
              <a:ext uri="{FF2B5EF4-FFF2-40B4-BE49-F238E27FC236}">
                <a16:creationId xmlns:a16="http://schemas.microsoft.com/office/drawing/2014/main" id="{D89BFF6F-64D0-48BB-AD12-9DCA52642A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339" y="3996156"/>
            <a:ext cx="1495238" cy="1652633"/>
          </a:xfrm>
          <a:prstGeom prst="rect">
            <a:avLst/>
          </a:prstGeom>
        </p:spPr>
      </p:pic>
      <p:pic>
        <p:nvPicPr>
          <p:cNvPr id="8" name="圖片 7" descr="一張含有 美工圖案, 向量圖形 的圖片&#10;&#10;自動產生的描述">
            <a:extLst>
              <a:ext uri="{FF2B5EF4-FFF2-40B4-BE49-F238E27FC236}">
                <a16:creationId xmlns:a16="http://schemas.microsoft.com/office/drawing/2014/main" id="{EAC754BB-1AC5-492C-BC53-7A823D6005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880" y="4007841"/>
            <a:ext cx="1942240" cy="1521628"/>
          </a:xfrm>
          <a:prstGeom prst="rect">
            <a:avLst/>
          </a:prstGeom>
        </p:spPr>
      </p:pic>
      <p:pic>
        <p:nvPicPr>
          <p:cNvPr id="9" name="圖片 8" descr="一張含有 文字, 向量圖形 的圖片&#10;&#10;自動產生的描述">
            <a:extLst>
              <a:ext uri="{FF2B5EF4-FFF2-40B4-BE49-F238E27FC236}">
                <a16:creationId xmlns:a16="http://schemas.microsoft.com/office/drawing/2014/main" id="{4D68FAF3-6F5B-434D-AA2B-611D423641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848" y="3662208"/>
            <a:ext cx="1462264" cy="2212892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F1242349-CBA2-49FC-AD0D-2A97B8AC7A5B}"/>
              </a:ext>
            </a:extLst>
          </p:cNvPr>
          <p:cNvSpPr/>
          <p:nvPr/>
        </p:nvSpPr>
        <p:spPr>
          <a:xfrm>
            <a:off x="532938" y="685318"/>
            <a:ext cx="3760904" cy="900246"/>
          </a:xfrm>
          <a:prstGeom prst="rect">
            <a:avLst/>
          </a:prstGeom>
          <a:noFill/>
        </p:spPr>
        <p:txBody>
          <a:bodyPr wrap="square" lIns="68580" tIns="34290" rIns="68580" bIns="34290" numCol="1">
            <a:spAutoFit/>
          </a:bodyPr>
          <a:lstStyle/>
          <a:p>
            <a:pPr algn="ctr"/>
            <a:r>
              <a:rPr lang="zh-TW" altLang="en-US" sz="5400" b="1" dirty="0">
                <a:ln w="0"/>
                <a:solidFill>
                  <a:schemeClr val="accent1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我是調查員</a:t>
            </a:r>
          </a:p>
        </p:txBody>
      </p:sp>
    </p:spTree>
    <p:extLst>
      <p:ext uri="{BB962C8B-B14F-4D97-AF65-F5344CB8AC3E}">
        <p14:creationId xmlns:p14="http://schemas.microsoft.com/office/powerpoint/2010/main" val="3915840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7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7631778</dc:creator>
  <cp:lastModifiedBy>7631778</cp:lastModifiedBy>
  <cp:revision>3</cp:revision>
  <dcterms:created xsi:type="dcterms:W3CDTF">2022-03-25T05:12:43Z</dcterms:created>
  <dcterms:modified xsi:type="dcterms:W3CDTF">2022-03-25T05:21:12Z</dcterms:modified>
</cp:coreProperties>
</file>