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CF34B442-04C2-445D-B2A9-B7624CD48354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AD1D731-3B10-4F6C-B063-9F76E56DEA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783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442-04C2-445D-B2A9-B7624CD48354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D731-3B10-4F6C-B063-9F76E56DEA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645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F34B442-04C2-445D-B2A9-B7624CD48354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AD1D731-3B10-4F6C-B063-9F76E56DEA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83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442-04C2-445D-B2A9-B7624CD48354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D731-3B10-4F6C-B063-9F76E56DEA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72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F34B442-04C2-445D-B2A9-B7624CD48354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AD1D731-3B10-4F6C-B063-9F76E56DEA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22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F34B442-04C2-445D-B2A9-B7624CD48354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AD1D731-3B10-4F6C-B063-9F76E56DEA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399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F34B442-04C2-445D-B2A9-B7624CD48354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AD1D731-3B10-4F6C-B063-9F76E56DEA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21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442-04C2-445D-B2A9-B7624CD48354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D731-3B10-4F6C-B063-9F76E56DEA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93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F34B442-04C2-445D-B2A9-B7624CD48354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AD1D731-3B10-4F6C-B063-9F76E56DEA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22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442-04C2-445D-B2A9-B7624CD48354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D731-3B10-4F6C-B063-9F76E56DEA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36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F34B442-04C2-445D-B2A9-B7624CD48354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CAD1D731-3B10-4F6C-B063-9F76E56DEA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691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4B442-04C2-445D-B2A9-B7624CD48354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1D731-3B10-4F6C-B063-9F76E56DEA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台北紅毛城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2800" dirty="0">
                <a:solidFill>
                  <a:schemeClr val="tx1"/>
                </a:solidFill>
                <a:latin typeface="+mn-ea"/>
              </a:rPr>
              <a:t>新北市淡水區的古蹟，</a:t>
            </a:r>
            <a:r>
              <a:rPr lang="zh-TW" altLang="en-US" sz="2800" i="0" dirty="0">
                <a:solidFill>
                  <a:schemeClr val="tx1"/>
                </a:solidFill>
                <a:effectLst/>
                <a:latin typeface="+mn-ea"/>
              </a:rPr>
              <a:t>又稱前英國駐台北領事館及官邸</a:t>
            </a:r>
            <a:endParaRPr lang="en-US" altLang="zh-TW" sz="28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800" i="0" dirty="0">
                <a:solidFill>
                  <a:schemeClr val="tx1"/>
                </a:solidFill>
                <a:effectLst/>
                <a:latin typeface="+mn-ea"/>
              </a:rPr>
              <a:t>最早建城是在</a:t>
            </a:r>
            <a:r>
              <a:rPr lang="en-US" altLang="zh-TW" sz="2800" i="0" dirty="0">
                <a:solidFill>
                  <a:schemeClr val="tx1"/>
                </a:solidFill>
                <a:effectLst/>
                <a:latin typeface="+mn-ea"/>
              </a:rPr>
              <a:t>1628</a:t>
            </a:r>
            <a:r>
              <a:rPr lang="zh-TW" altLang="en-US" sz="2800" i="0" dirty="0">
                <a:solidFill>
                  <a:schemeClr val="tx1"/>
                </a:solidFill>
                <a:effectLst/>
                <a:latin typeface="+mn-ea"/>
              </a:rPr>
              <a:t>年西班牙人所建的「聖多明哥城」</a:t>
            </a:r>
            <a:endParaRPr lang="en-US" altLang="zh-TW" sz="2800" i="0" dirty="0">
              <a:solidFill>
                <a:schemeClr val="tx1"/>
              </a:solidFill>
              <a:effectLst/>
              <a:latin typeface="+mn-ea"/>
            </a:endParaRPr>
          </a:p>
          <a:p>
            <a:pPr marL="0" indent="0">
              <a:buNone/>
            </a:pPr>
            <a:r>
              <a:rPr lang="en-US" altLang="zh-TW" sz="2800" i="0" dirty="0">
                <a:solidFill>
                  <a:schemeClr val="tx1"/>
                </a:solidFill>
                <a:effectLst/>
                <a:latin typeface="+mn-ea"/>
              </a:rPr>
              <a:t>1644</a:t>
            </a:r>
            <a:r>
              <a:rPr lang="zh-TW" altLang="en-US" sz="2800" i="0" dirty="0">
                <a:solidFill>
                  <a:schemeClr val="tx1"/>
                </a:solidFill>
                <a:effectLst/>
                <a:latin typeface="+mn-ea"/>
              </a:rPr>
              <a:t>年</a:t>
            </a:r>
            <a:r>
              <a:rPr lang="zh-TW" altLang="en-US" sz="2800" dirty="0">
                <a:solidFill>
                  <a:schemeClr val="tx1"/>
                </a:solidFill>
                <a:latin typeface="+mn-ea"/>
              </a:rPr>
              <a:t>荷蘭</a:t>
            </a:r>
            <a:r>
              <a:rPr lang="zh-TW" altLang="en-US" sz="2800" i="0" dirty="0">
                <a:solidFill>
                  <a:schemeClr val="tx1"/>
                </a:solidFill>
                <a:effectLst/>
                <a:latin typeface="+mn-ea"/>
              </a:rPr>
              <a:t>人重建，並命名為「安東尼堡」</a:t>
            </a:r>
            <a:endParaRPr lang="en-US" altLang="zh-TW" sz="2800" i="0" dirty="0">
              <a:solidFill>
                <a:schemeClr val="tx1"/>
              </a:solidFill>
              <a:effectLst/>
              <a:latin typeface="+mn-ea"/>
            </a:endParaRPr>
          </a:p>
          <a:p>
            <a:pPr marL="0" indent="0">
              <a:buNone/>
            </a:pPr>
            <a:r>
              <a:rPr lang="zh-TW" altLang="en-US" sz="2800" i="0" dirty="0">
                <a:solidFill>
                  <a:schemeClr val="tx1"/>
                </a:solidFill>
                <a:effectLst/>
                <a:latin typeface="+mn-ea"/>
              </a:rPr>
              <a:t>當時漢人稱荷蘭人為紅毛，因此被稱作「紅毛城」</a:t>
            </a:r>
            <a:endParaRPr lang="zh-TW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47618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台中霧峰林宅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 fontScale="92500"/>
          </a:bodyPr>
          <a:lstStyle/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霧峰林家，是日治時期台灣五大家族之一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自</a:t>
            </a:r>
            <a:r>
              <a:rPr lang="en-US" altLang="zh-TW" sz="2800" dirty="0">
                <a:latin typeface="+mn-ea"/>
              </a:rPr>
              <a:t>19</a:t>
            </a:r>
            <a:r>
              <a:rPr lang="zh-TW" altLang="en-US" sz="2800" dirty="0">
                <a:latin typeface="+mn-ea"/>
              </a:rPr>
              <a:t>世紀中期以來，林家掌控了中台灣大量的田地，領有數千精良兵勇以及樟腦專賣權等特權，協助平定太平天國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戴潮春事件並參與中法戰爭，是清治時期台灣社會最具影響力的家族之一</a:t>
            </a:r>
          </a:p>
        </p:txBody>
      </p:sp>
    </p:spTree>
    <p:extLst>
      <p:ext uri="{BB962C8B-B14F-4D97-AF65-F5344CB8AC3E}">
        <p14:creationId xmlns:p14="http://schemas.microsoft.com/office/powerpoint/2010/main" val="20092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台南孔廟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位於臺南市中西區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建於西元</a:t>
            </a:r>
            <a:r>
              <a:rPr lang="en-US" altLang="zh-TW" sz="2800" dirty="0">
                <a:latin typeface="+mn-ea"/>
              </a:rPr>
              <a:t>1665</a:t>
            </a:r>
            <a:r>
              <a:rPr lang="zh-TW" altLang="en-US" sz="2800" dirty="0">
                <a:latin typeface="+mn-ea"/>
              </a:rPr>
              <a:t>年，是臺灣最早的文廟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清領初期曾是全臺童生唯一入學之所，因而稱「全臺首學」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2010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3A4AAC-5CCD-4A92-875D-44F91675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228600" tIns="228600" rIns="228600" bIns="228600" rtlCol="0" anchor="ctr">
            <a:normAutofit/>
          </a:bodyPr>
          <a:lstStyle/>
          <a:p>
            <a:r>
              <a:rPr lang="zh-TW" altLang="en-US" dirty="0"/>
              <a:t>台南赤嵌樓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EB9085-70AE-40E4-BAB9-36CD0D273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前身為</a:t>
            </a:r>
            <a:r>
              <a:rPr lang="en-US" altLang="zh-TW" sz="2800" dirty="0">
                <a:latin typeface="+mn-ea"/>
              </a:rPr>
              <a:t>1653</a:t>
            </a:r>
            <a:r>
              <a:rPr lang="zh-TW" altLang="en-US" sz="2800" dirty="0">
                <a:latin typeface="+mn-ea"/>
              </a:rPr>
              <a:t>年荷治時期興建之「普羅民遮城」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是一座歐式城塞，在地人稱「番仔樓」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r>
              <a:rPr lang="en-US" altLang="zh-TW" sz="2800" dirty="0">
                <a:latin typeface="+mn-ea"/>
              </a:rPr>
              <a:t>1960</a:t>
            </a:r>
            <a:r>
              <a:rPr lang="zh-TW" altLang="en-US" sz="2800" dirty="0">
                <a:latin typeface="+mn-ea"/>
              </a:rPr>
              <a:t>年，又由大南門城內遷來九座贔屭碑，終成今日樣貌。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赤崁樓是台南最重要的古蹟建築之一，夜間周邊點起充滿氣氛的燈光，為在地舉足輕重的觀光資產。</a:t>
            </a:r>
          </a:p>
        </p:txBody>
      </p:sp>
    </p:spTree>
    <p:extLst>
      <p:ext uri="{BB962C8B-B14F-4D97-AF65-F5344CB8AC3E}">
        <p14:creationId xmlns:p14="http://schemas.microsoft.com/office/powerpoint/2010/main" val="190464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AF3123-7EFE-41E6-9854-0D740F4D0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澎湖天后宮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8272B2-FC6E-4314-B611-50EA51E29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位於台灣澎湖縣馬公市，主祀天上聖母媽祖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天后宮確切創建年代不詳，隨著「沈有容諭退紅毛番韋麻郎等」石碑出土，確定於</a:t>
            </a:r>
            <a:r>
              <a:rPr lang="en-US" altLang="zh-TW" sz="2800" dirty="0">
                <a:latin typeface="+mn-ea"/>
              </a:rPr>
              <a:t>1604</a:t>
            </a:r>
            <a:r>
              <a:rPr lang="zh-TW" altLang="en-US" sz="2800" dirty="0">
                <a:latin typeface="+mn-ea"/>
              </a:rPr>
              <a:t>年即已立廟，台灣歷史最悠久的廟宇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國定第一級古蹟</a:t>
            </a:r>
          </a:p>
        </p:txBody>
      </p:sp>
    </p:spTree>
    <p:extLst>
      <p:ext uri="{BB962C8B-B14F-4D97-AF65-F5344CB8AC3E}">
        <p14:creationId xmlns:p14="http://schemas.microsoft.com/office/powerpoint/2010/main" val="3102113004"/>
      </p:ext>
    </p:extLst>
  </p:cSld>
  <p:clrMapOvr>
    <a:masterClrMapping/>
  </p:clrMapOvr>
</p:sld>
</file>

<file path=ppt/theme/theme1.xml><?xml version="1.0" encoding="utf-8"?>
<a:theme xmlns:a="http://schemas.openxmlformats.org/drawingml/2006/main" name="地圖集">
  <a:themeElements>
    <a:clrScheme name="地圖集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地圖集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地圖集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圖集</Template>
  <TotalTime>684</TotalTime>
  <Words>312</Words>
  <Application>Microsoft Office PowerPoint</Application>
  <PresentationFormat>如螢幕大小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Calibri Light</vt:lpstr>
      <vt:lpstr>Rockwell</vt:lpstr>
      <vt:lpstr>Wingdings</vt:lpstr>
      <vt:lpstr>地圖集</vt:lpstr>
      <vt:lpstr>台北紅毛城</vt:lpstr>
      <vt:lpstr>台中霧峰林宅</vt:lpstr>
      <vt:lpstr>台南孔廟</vt:lpstr>
      <vt:lpstr>台南赤嵌樓</vt:lpstr>
      <vt:lpstr>澎湖天后宮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台北紅毛城</dc:title>
  <dc:creator>User</dc:creator>
  <cp:lastModifiedBy>7631778</cp:lastModifiedBy>
  <cp:revision>8</cp:revision>
  <dcterms:created xsi:type="dcterms:W3CDTF">2017-01-19T11:50:44Z</dcterms:created>
  <dcterms:modified xsi:type="dcterms:W3CDTF">2022-03-22T04:31:29Z</dcterms:modified>
</cp:coreProperties>
</file>