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7" r:id="rId1"/>
    <p:sldMasterId id="2147484361" r:id="rId2"/>
    <p:sldMasterId id="2147484667" r:id="rId3"/>
  </p:sldMasterIdLst>
  <p:sldIdLst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3552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9764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0362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0364"/>
            <a:ext cx="7734300" cy="581183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6341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528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5034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12423"/>
            <a:ext cx="105156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52635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9478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2"/>
            <a:ext cx="5181600" cy="4351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2"/>
            <a:ext cx="5181600" cy="4351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2067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2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2"/>
            <a:ext cx="5156200" cy="36805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7552"/>
            <a:ext cx="5181601" cy="36805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608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528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66789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2"/>
            <a:ext cx="393192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8451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44860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99286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27092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0362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0364"/>
            <a:ext cx="7734300" cy="581183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55091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71276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84908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76488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7657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38947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21918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748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12423"/>
            <a:ext cx="105156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52635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47768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29135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85170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89886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86297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123168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21381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578551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91871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7012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2"/>
            <a:ext cx="5181600" cy="4351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2"/>
            <a:ext cx="5181600" cy="4351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71405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2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2"/>
            <a:ext cx="5156200" cy="36805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7552"/>
            <a:ext cx="5181601" cy="36805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4766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25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8801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2"/>
            <a:ext cx="393192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41578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0165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2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4898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8" r:id="rId1"/>
    <p:sldLayoutId id="2147484179" r:id="rId2"/>
    <p:sldLayoutId id="2147484180" r:id="rId3"/>
    <p:sldLayoutId id="2147484181" r:id="rId4"/>
    <p:sldLayoutId id="2147484182" r:id="rId5"/>
    <p:sldLayoutId id="2147484183" r:id="rId6"/>
    <p:sldLayoutId id="2147484184" r:id="rId7"/>
    <p:sldLayoutId id="2147484185" r:id="rId8"/>
    <p:sldLayoutId id="2147484186" r:id="rId9"/>
    <p:sldLayoutId id="2147484187" r:id="rId10"/>
    <p:sldLayoutId id="214748418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2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035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2" r:id="rId1"/>
    <p:sldLayoutId id="2147484363" r:id="rId2"/>
    <p:sldLayoutId id="2147484364" r:id="rId3"/>
    <p:sldLayoutId id="2147484365" r:id="rId4"/>
    <p:sldLayoutId id="2147484366" r:id="rId5"/>
    <p:sldLayoutId id="2147484367" r:id="rId6"/>
    <p:sldLayoutId id="2147484368" r:id="rId7"/>
    <p:sldLayoutId id="2147484369" r:id="rId8"/>
    <p:sldLayoutId id="2147484370" r:id="rId9"/>
    <p:sldLayoutId id="2147484371" r:id="rId10"/>
    <p:sldLayoutId id="21474843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659F7-589F-45C6-B3C0-9FB77F7CD846}" type="datetimeFigureOut">
              <a:rPr lang="zh-TW" altLang="en-US" smtClean="0"/>
              <a:t>2022/3/15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D973C2D-8268-4D2A-84D7-3383F078A2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611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68" r:id="rId1"/>
    <p:sldLayoutId id="2147484669" r:id="rId2"/>
    <p:sldLayoutId id="2147484670" r:id="rId3"/>
    <p:sldLayoutId id="2147484671" r:id="rId4"/>
    <p:sldLayoutId id="2147484672" r:id="rId5"/>
    <p:sldLayoutId id="2147484673" r:id="rId6"/>
    <p:sldLayoutId id="2147484674" r:id="rId7"/>
    <p:sldLayoutId id="2147484675" r:id="rId8"/>
    <p:sldLayoutId id="2147484676" r:id="rId9"/>
    <p:sldLayoutId id="2147484677" r:id="rId10"/>
    <p:sldLayoutId id="2147484678" r:id="rId11"/>
    <p:sldLayoutId id="2147484679" r:id="rId12"/>
    <p:sldLayoutId id="2147484680" r:id="rId13"/>
    <p:sldLayoutId id="2147484681" r:id="rId14"/>
    <p:sldLayoutId id="2147484682" r:id="rId15"/>
    <p:sldLayoutId id="21474846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9DB8D8-2267-40B6-A619-15CAF0006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5092" y="609600"/>
            <a:ext cx="3389745" cy="1320800"/>
          </a:xfrm>
        </p:spPr>
        <p:txBody>
          <a:bodyPr>
            <a:normAutofit/>
          </a:bodyPr>
          <a:lstStyle/>
          <a:p>
            <a:r>
              <a:rPr lang="zh-TW" altLang="en-US" dirty="0"/>
              <a:t>爬蟲類的特徵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F2D97DC-1379-443F-B6C5-C192A5CD6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3527" y="1514765"/>
            <a:ext cx="3927786" cy="4526599"/>
          </a:xfrm>
        </p:spPr>
        <p:txBody>
          <a:bodyPr>
            <a:normAutofit/>
          </a:bodyPr>
          <a:lstStyle/>
          <a:p>
            <a:pPr marL="0" indent="0">
              <a:buSzPct val="45000"/>
              <a:buNone/>
            </a:pPr>
            <a:r>
              <a:rPr lang="zh-TW" altLang="en-US" dirty="0"/>
              <a:t>以肺呼吸</a:t>
            </a:r>
          </a:p>
          <a:p>
            <a:pPr marL="0" indent="0">
              <a:buSzPct val="45000"/>
              <a:buNone/>
            </a:pPr>
            <a:r>
              <a:rPr lang="zh-TW" altLang="en-US" dirty="0"/>
              <a:t>體溫隨著周圍環境改變</a:t>
            </a:r>
          </a:p>
          <a:p>
            <a:pPr marL="0" indent="0">
              <a:buSzPct val="45000"/>
              <a:buNone/>
            </a:pPr>
            <a:r>
              <a:rPr lang="zh-TW" altLang="en-US" dirty="0"/>
              <a:t>會在陸地上產卵</a:t>
            </a:r>
          </a:p>
          <a:p>
            <a:pPr marL="0" indent="0">
              <a:buSzPct val="45000"/>
              <a:buNone/>
            </a:pPr>
            <a:r>
              <a:rPr lang="zh-TW" altLang="en-US" dirty="0"/>
              <a:t>孵化後的長相和長大差不多</a:t>
            </a:r>
          </a:p>
          <a:p>
            <a:pPr marL="0" indent="0">
              <a:buSzPct val="45000"/>
              <a:buNone/>
            </a:pPr>
            <a:r>
              <a:rPr lang="zh-TW" altLang="en-US" dirty="0"/>
              <a:t>爬蟲類的一：產卵</a:t>
            </a:r>
            <a:r>
              <a:rPr lang="en-US" altLang="zh-TW" dirty="0"/>
              <a:t>-</a:t>
            </a:r>
            <a:r>
              <a:rPr lang="zh-TW" altLang="en-US" dirty="0"/>
              <a:t>孵化</a:t>
            </a:r>
            <a:r>
              <a:rPr lang="en-US" altLang="zh-TW" dirty="0"/>
              <a:t>-</a:t>
            </a:r>
            <a:r>
              <a:rPr lang="zh-TW" altLang="en-US" dirty="0"/>
              <a:t>幼小</a:t>
            </a:r>
            <a:r>
              <a:rPr lang="en-US" altLang="zh-TW" dirty="0"/>
              <a:t>-</a:t>
            </a:r>
            <a:r>
              <a:rPr lang="zh-TW" altLang="en-US" dirty="0"/>
              <a:t>成年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8018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DAF33C-D176-471B-95F2-1F1C52C31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無腳的爬行高手</a:t>
            </a:r>
            <a:r>
              <a:rPr lang="en-US" altLang="zh-TW" dirty="0"/>
              <a:t>-</a:t>
            </a:r>
            <a:r>
              <a:rPr lang="zh-TW" altLang="en-US" dirty="0"/>
              <a:t>蛇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062DA03-A796-4359-B8CA-FE834E0B8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SzPct val="45000"/>
              <a:buNone/>
            </a:pPr>
            <a:r>
              <a:rPr lang="zh-TW" altLang="en-US" dirty="0"/>
              <a:t>沒有四肢，全身佈滿細小的鱗片</a:t>
            </a:r>
          </a:p>
          <a:p>
            <a:pPr marL="0" indent="0">
              <a:buSzPct val="45000"/>
              <a:buNone/>
            </a:pPr>
            <a:r>
              <a:rPr lang="zh-TW" altLang="en-US" dirty="0"/>
              <a:t>只能聽到頻率較低的聲音</a:t>
            </a:r>
          </a:p>
          <a:p>
            <a:pPr marL="0" indent="0">
              <a:buSzPct val="45000"/>
              <a:buNone/>
            </a:pPr>
            <a:r>
              <a:rPr lang="zh-TW" altLang="en-US" dirty="0"/>
              <a:t>有些蛇的牙齒有毒腺</a:t>
            </a:r>
          </a:p>
          <a:p>
            <a:pPr marL="0" indent="0">
              <a:buSzPct val="45000"/>
              <a:buNone/>
            </a:pPr>
            <a:r>
              <a:rPr lang="zh-TW" altLang="en-US" dirty="0"/>
              <a:t>台灣六大毒蛇：百步蛇、雨傘節、龜殼花、赤尾青竹絲、眼鏡蛇、鎖鏈蛇</a:t>
            </a:r>
            <a:endParaRPr lang="en-US" altLang="zh-TW" dirty="0"/>
          </a:p>
          <a:p>
            <a:pPr lvl="0">
              <a:buSzPct val="45000"/>
              <a:buFont typeface="StarSymbol"/>
              <a:buChar char="●"/>
            </a:pPr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9E595D22-1107-4C23-8FCE-81954F2C08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108" y="4500482"/>
            <a:ext cx="2158730" cy="101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89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7169F0-F02F-4DBD-BE17-ED2F0C85D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辨認出生地的高手</a:t>
            </a:r>
            <a:r>
              <a:rPr lang="en-US" altLang="zh-TW" dirty="0"/>
              <a:t>-</a:t>
            </a:r>
            <a:r>
              <a:rPr lang="zh-TW" altLang="en-US" dirty="0"/>
              <a:t>綠蠵龜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3A6C34F-E875-4499-B226-C6FF210BC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SzPct val="45000"/>
              <a:buNone/>
            </a:pPr>
            <a:r>
              <a:rPr lang="zh-TW" altLang="en-US" dirty="0"/>
              <a:t>海龜的一種，是游泳健將</a:t>
            </a:r>
          </a:p>
          <a:p>
            <a:pPr marL="0" indent="0">
              <a:buSzPct val="45000"/>
              <a:buNone/>
            </a:pPr>
            <a:r>
              <a:rPr lang="zh-TW" altLang="en-US" dirty="0"/>
              <a:t>除了上岸產卵，一生都回在大海裡</a:t>
            </a:r>
          </a:p>
          <a:p>
            <a:pPr marL="0" indent="0">
              <a:buSzPct val="45000"/>
              <a:buNone/>
            </a:pPr>
            <a:r>
              <a:rPr lang="zh-TW" altLang="en-US" dirty="0"/>
              <a:t>會回到出生地上岸產卵</a:t>
            </a:r>
          </a:p>
          <a:p>
            <a:pPr marL="0" indent="0">
              <a:buSzPct val="45000"/>
              <a:buNone/>
            </a:pPr>
            <a:r>
              <a:rPr lang="zh-TW" altLang="en-US" dirty="0"/>
              <a:t>在澎湖的望安島和台東的蘭嶼島產卵</a:t>
            </a:r>
          </a:p>
        </p:txBody>
      </p:sp>
    </p:spTree>
    <p:extLst>
      <p:ext uri="{BB962C8B-B14F-4D97-AF65-F5344CB8AC3E}">
        <p14:creationId xmlns:p14="http://schemas.microsoft.com/office/powerpoint/2010/main" val="2422768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5680BB-6C65-44E8-9AE0-FE6FE4348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適應環境高手</a:t>
            </a:r>
            <a:r>
              <a:rPr lang="en-US" altLang="zh-TW" dirty="0"/>
              <a:t>-</a:t>
            </a:r>
            <a:r>
              <a:rPr lang="zh-TW" altLang="en-US" dirty="0"/>
              <a:t>鱷魚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50DEC9-A09C-4862-88C3-91997C45C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SzPct val="45000"/>
              <a:buNone/>
            </a:pPr>
            <a:r>
              <a:rPr lang="zh-TW" altLang="en-US" dirty="0"/>
              <a:t>長吻銳齒、四肢短小、尾巴短而有力</a:t>
            </a:r>
          </a:p>
          <a:p>
            <a:pPr marL="0" indent="0">
              <a:buSzPct val="45000"/>
              <a:buNone/>
            </a:pPr>
            <a:r>
              <a:rPr lang="zh-TW" altLang="en-US" dirty="0"/>
              <a:t>喜歡棲息在樂代河流、湖泊、沼澤</a:t>
            </a:r>
          </a:p>
          <a:p>
            <a:pPr marL="0" indent="0">
              <a:buSzPct val="45000"/>
              <a:buNone/>
            </a:pPr>
            <a:r>
              <a:rPr lang="zh-TW" altLang="en-US" dirty="0"/>
              <a:t>有較強免疫力，能在險惡環境下不被感染</a:t>
            </a:r>
          </a:p>
          <a:p>
            <a:pPr marL="0" indent="0">
              <a:buSzPct val="45000"/>
              <a:buNone/>
            </a:pPr>
            <a:r>
              <a:rPr lang="zh-TW" altLang="en-US" dirty="0"/>
              <a:t>習慣靜靜躺在水中，只露出鼻孔和眼睛</a:t>
            </a:r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249D3A45-9129-407C-822B-4E5733A95F09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4923712" y="4588403"/>
            <a:ext cx="3699719" cy="14529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5927488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有機</Template>
  <TotalTime>23</TotalTime>
  <Words>178</Words>
  <Application>Microsoft Office PowerPoint</Application>
  <PresentationFormat>寬螢幕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4</vt:i4>
      </vt:variant>
    </vt:vector>
  </HeadingPairs>
  <TitlesOfParts>
    <vt:vector size="14" baseType="lpstr">
      <vt:lpstr>StarSymbol</vt:lpstr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多面向</vt:lpstr>
      <vt:lpstr>爬蟲類的特徵</vt:lpstr>
      <vt:lpstr>無腳的爬行高手-蛇</vt:lpstr>
      <vt:lpstr>辨認出生地的高手-綠蠵龜</vt:lpstr>
      <vt:lpstr>適應環境高手-鱷魚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7631778</dc:creator>
  <cp:lastModifiedBy>7631778</cp:lastModifiedBy>
  <cp:revision>4</cp:revision>
  <dcterms:created xsi:type="dcterms:W3CDTF">2022-03-15T03:28:16Z</dcterms:created>
  <dcterms:modified xsi:type="dcterms:W3CDTF">2022-03-15T03:55:44Z</dcterms:modified>
</cp:coreProperties>
</file>